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6" r:id="rId2"/>
    <p:sldId id="300" r:id="rId3"/>
    <p:sldId id="307" r:id="rId4"/>
    <p:sldId id="308" r:id="rId5"/>
    <p:sldId id="309" r:id="rId6"/>
  </p:sldIdLst>
  <p:sldSz cx="9144000" cy="6858000" type="screen4x3"/>
  <p:notesSz cx="6858000" cy="9144000"/>
  <p:custDataLst>
    <p:tags r:id="rId8"/>
  </p:custDataLst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1984CC"/>
    <a:srgbClr val="03136A"/>
    <a:srgbClr val="35759D"/>
    <a:srgbClr val="35B19D"/>
    <a:srgbClr val="FFFF00"/>
    <a:srgbClr val="B3D3EA"/>
    <a:srgbClr val="78AD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91" autoAdjust="0"/>
    <p:restoredTop sz="95596" autoAdjust="0"/>
  </p:normalViewPr>
  <p:slideViewPr>
    <p:cSldViewPr>
      <p:cViewPr varScale="1">
        <p:scale>
          <a:sx n="66" d="100"/>
          <a:sy n="66" d="100"/>
        </p:scale>
        <p:origin x="145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81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5FFA691-1D92-47AD-A641-51565120F5C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8862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196A88-BAE7-4959-86B1-844352EE5B78}" type="slidenum">
              <a:rPr lang="en-US"/>
              <a:pPr/>
              <a:t>1</a:t>
            </a:fld>
            <a:endParaRPr lang="en-US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6003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990600"/>
            <a:ext cx="7772400" cy="70485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0600" y="1676400"/>
            <a:ext cx="7772400" cy="685800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77000" y="1752600"/>
            <a:ext cx="1828800" cy="4724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90600" y="1752600"/>
            <a:ext cx="5334000" cy="4724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90600" y="2606677"/>
            <a:ext cx="3581400" cy="3870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24400" y="2606677"/>
            <a:ext cx="3581400" cy="3870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1752602"/>
            <a:ext cx="7315200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2606677"/>
            <a:ext cx="7315200" cy="387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Microsoft Sans Serif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Microsoft Sans Serif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Microsoft Sans Serif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Microsoft Sans Serif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Microsoft Sans Serif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Microsoft Sans Serif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Microsoft Sans Serif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Microsoft Sans Serif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39552" y="1653952"/>
            <a:ext cx="65527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«Школьный ученический </a:t>
            </a:r>
          </a:p>
          <a:p>
            <a:r>
              <a:rPr 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</a:t>
            </a:r>
          </a:p>
          <a:p>
            <a:r>
              <a:rPr 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МОУ «СОШ Свердловский ЦО»</a:t>
            </a:r>
            <a:endParaRPr lang="ru-RU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71168" y="6021288"/>
            <a:ext cx="6192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Всеволожский р-н, </a:t>
            </a:r>
            <a:r>
              <a:rPr lang="ru-RU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пос.им.Свердлова</a:t>
            </a:r>
            <a:endParaRPr lang="ru-RU" sz="2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</a:t>
            </a: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8264" y="332656"/>
            <a:ext cx="1741135" cy="2149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5736" y="332656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МОУ «СОШ Свердловский ЦО»</a:t>
            </a:r>
            <a:endParaRPr lang="ru-RU" sz="1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2320" y="188640"/>
            <a:ext cx="1256579" cy="15570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1995" y="1844824"/>
            <a:ext cx="813690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ru-RU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Оказание 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поддержки органам ШУС ОУ ВР в решении вопросов направления ДОСУГ;</a:t>
            </a:r>
          </a:p>
          <a:p>
            <a:pPr algn="just"/>
            <a:r>
              <a:rPr lang="ru-RU" sz="1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ru-RU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Обучение 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различным формам организации школьных событий;</a:t>
            </a:r>
          </a:p>
          <a:p>
            <a:pPr algn="just"/>
            <a:r>
              <a:rPr lang="ru-RU" sz="1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 для воспитания гармонично развитой и социально ответственной молодежи на основе патриотизма, духовно-нравственных ценностей народов </a:t>
            </a:r>
            <a:r>
              <a:rPr lang="ru-RU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России</a:t>
            </a:r>
          </a:p>
          <a:p>
            <a:pPr algn="just"/>
            <a:r>
              <a:rPr lang="ru-RU" sz="1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Обеспечить соблюдение обучающимися Устава школы, особенно в отношении внешнего вида и культуры поведения</a:t>
            </a:r>
            <a:r>
              <a:rPr lang="ru-RU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Наладить взаимоотношения в формах «учитель-ученик» и «ученик-ученик</a:t>
            </a:r>
            <a:r>
              <a:rPr lang="ru-RU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algn="just"/>
            <a:r>
              <a:rPr lang="ru-RU" sz="1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</a:t>
            </a:r>
            <a:r>
              <a:rPr lang="ru-RU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Обеспечить 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соблюдение Устава школы в вопросах организации культуры учебного труда обучающихся.</a:t>
            </a:r>
          </a:p>
          <a:p>
            <a:pPr algn="just"/>
            <a:r>
              <a:rPr lang="ru-RU" sz="1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</a:t>
            </a:r>
            <a:r>
              <a:rPr lang="ru-RU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Способствовать 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становлению общей культуры учебного труда учеников школы.</a:t>
            </a:r>
          </a:p>
          <a:p>
            <a:pPr algn="just"/>
            <a:r>
              <a:rPr lang="ru-RU" sz="1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</a:t>
            </a:r>
            <a:r>
              <a:rPr lang="ru-RU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Создавать 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 для партнёрского взаимодействия учеников и учителей в учебной деятельности.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91880" y="438393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endParaRPr lang="ru-RU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46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8409" y="3464627"/>
            <a:ext cx="2384636" cy="20379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919" y="233952"/>
            <a:ext cx="4427984" cy="248049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0414" y="2822632"/>
            <a:ext cx="2601034" cy="185543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09530" y="2936443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«ДОСУГ»</a:t>
            </a: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b="26473"/>
          <a:stretch/>
        </p:blipFill>
        <p:spPr>
          <a:xfrm>
            <a:off x="322258" y="2873195"/>
            <a:ext cx="2903648" cy="27847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t="15350"/>
          <a:stretch/>
        </p:blipFill>
        <p:spPr>
          <a:xfrm>
            <a:off x="323528" y="227451"/>
            <a:ext cx="3165244" cy="24826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1777" y="4902545"/>
            <a:ext cx="2946134" cy="17068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/>
          <a:srcRect t="8000" b="6951"/>
          <a:stretch/>
        </p:blipFill>
        <p:spPr>
          <a:xfrm>
            <a:off x="320417" y="4091775"/>
            <a:ext cx="2211710" cy="25080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9"/>
          <a:srcRect t="19551" r="18464" b="4850"/>
          <a:stretch/>
        </p:blipFill>
        <p:spPr>
          <a:xfrm>
            <a:off x="6160414" y="4786254"/>
            <a:ext cx="2604978" cy="181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3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1701" y="3127066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«УЧЕБА»</a:t>
            </a: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19502" b="3801"/>
          <a:stretch/>
        </p:blipFill>
        <p:spPr>
          <a:xfrm>
            <a:off x="1622168" y="286336"/>
            <a:ext cx="3600400" cy="24648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315339"/>
            <a:ext cx="3188717" cy="33532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t="11866"/>
          <a:stretch/>
        </p:blipFill>
        <p:spPr>
          <a:xfrm>
            <a:off x="254182" y="2195638"/>
            <a:ext cx="3386705" cy="24648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8263" t="19295" r="17268" b="7648"/>
          <a:stretch/>
        </p:blipFill>
        <p:spPr>
          <a:xfrm>
            <a:off x="5580112" y="4117960"/>
            <a:ext cx="3190007" cy="23276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/>
          <a:srcRect l="26375" t="12396" r="1963"/>
          <a:stretch/>
        </p:blipFill>
        <p:spPr>
          <a:xfrm>
            <a:off x="1730180" y="3964636"/>
            <a:ext cx="3384376" cy="263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5143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44824" y="3219565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«БЫТ»</a:t>
            </a: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292321"/>
            <a:ext cx="4536504" cy="21590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6139" t="20601" r="8263"/>
          <a:stretch/>
        </p:blipFill>
        <p:spPr>
          <a:xfrm>
            <a:off x="5184687" y="3530625"/>
            <a:ext cx="3707904" cy="29207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t="9041" b="14391"/>
          <a:stretch/>
        </p:blipFill>
        <p:spPr>
          <a:xfrm>
            <a:off x="5735754" y="164042"/>
            <a:ext cx="3156837" cy="32222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t="12201" b="10101"/>
          <a:stretch/>
        </p:blipFill>
        <p:spPr>
          <a:xfrm>
            <a:off x="395536" y="908720"/>
            <a:ext cx="3078981" cy="31858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l="12600" t="7350" r="5502" b="650"/>
          <a:stretch/>
        </p:blipFill>
        <p:spPr>
          <a:xfrm>
            <a:off x="2555776" y="318170"/>
            <a:ext cx="3030320" cy="255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16498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3ecf81d98d1104a4dfb88d57a41327998eb3fba"/>
</p:tagLst>
</file>

<file path=ppt/theme/theme1.xml><?xml version="1.0" encoding="utf-8"?>
<a:theme xmlns:a="http://schemas.openxmlformats.org/drawingml/2006/main" name="shestirenka">
  <a:themeElements>
    <a:clrScheme name="powerpoint-template-24 10">
      <a:dk1>
        <a:srgbClr val="4D4D4D"/>
      </a:dk1>
      <a:lt1>
        <a:srgbClr val="FFFFFF"/>
      </a:lt1>
      <a:dk2>
        <a:srgbClr val="4D4D4D"/>
      </a:dk2>
      <a:lt2>
        <a:srgbClr val="4377BA"/>
      </a:lt2>
      <a:accent1>
        <a:srgbClr val="5793D1"/>
      </a:accent1>
      <a:accent2>
        <a:srgbClr val="5FA2DB"/>
      </a:accent2>
      <a:accent3>
        <a:srgbClr val="FFFFFF"/>
      </a:accent3>
      <a:accent4>
        <a:srgbClr val="404040"/>
      </a:accent4>
      <a:accent5>
        <a:srgbClr val="B4C8E5"/>
      </a:accent5>
      <a:accent6>
        <a:srgbClr val="5592C6"/>
      </a:accent6>
      <a:hlink>
        <a:srgbClr val="A29AA3"/>
      </a:hlink>
      <a:folHlink>
        <a:srgbClr val="DDDDDD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0C209B"/>
        </a:lt2>
        <a:accent1>
          <a:srgbClr val="2167BF"/>
        </a:accent1>
        <a:accent2>
          <a:srgbClr val="C60C0D"/>
        </a:accent2>
        <a:accent3>
          <a:srgbClr val="FFFFFF"/>
        </a:accent3>
        <a:accent4>
          <a:srgbClr val="404040"/>
        </a:accent4>
        <a:accent5>
          <a:srgbClr val="ABB8DC"/>
        </a:accent5>
        <a:accent6>
          <a:srgbClr val="B30A0B"/>
        </a:accent6>
        <a:hlink>
          <a:srgbClr val="4793C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0E0F83"/>
        </a:lt2>
        <a:accent1>
          <a:srgbClr val="4049D2"/>
        </a:accent1>
        <a:accent2>
          <a:srgbClr val="494FD9"/>
        </a:accent2>
        <a:accent3>
          <a:srgbClr val="FFFFFF"/>
        </a:accent3>
        <a:accent4>
          <a:srgbClr val="404040"/>
        </a:accent4>
        <a:accent5>
          <a:srgbClr val="AFB1E5"/>
        </a:accent5>
        <a:accent6>
          <a:srgbClr val="4147C4"/>
        </a:accent6>
        <a:hlink>
          <a:srgbClr val="757DD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4B8ACD"/>
        </a:lt2>
        <a:accent1>
          <a:srgbClr val="5C98C2"/>
        </a:accent1>
        <a:accent2>
          <a:srgbClr val="93BAD6"/>
        </a:accent2>
        <a:accent3>
          <a:srgbClr val="FFFFFF"/>
        </a:accent3>
        <a:accent4>
          <a:srgbClr val="404040"/>
        </a:accent4>
        <a:accent5>
          <a:srgbClr val="B5CADD"/>
        </a:accent5>
        <a:accent6>
          <a:srgbClr val="85A8C2"/>
        </a:accent6>
        <a:hlink>
          <a:srgbClr val="AECDE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114682"/>
        </a:lt2>
        <a:accent1>
          <a:srgbClr val="295B99"/>
        </a:accent1>
        <a:accent2>
          <a:srgbClr val="406DA6"/>
        </a:accent2>
        <a:accent3>
          <a:srgbClr val="FFFFFF"/>
        </a:accent3>
        <a:accent4>
          <a:srgbClr val="404040"/>
        </a:accent4>
        <a:accent5>
          <a:srgbClr val="ACB5CA"/>
        </a:accent5>
        <a:accent6>
          <a:srgbClr val="396296"/>
        </a:accent6>
        <a:hlink>
          <a:srgbClr val="5F84B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1984CC"/>
        </a:lt2>
        <a:accent1>
          <a:srgbClr val="0960AF"/>
        </a:accent1>
        <a:accent2>
          <a:srgbClr val="05438C"/>
        </a:accent2>
        <a:accent3>
          <a:srgbClr val="FFFFFF"/>
        </a:accent3>
        <a:accent4>
          <a:srgbClr val="404040"/>
        </a:accent4>
        <a:accent5>
          <a:srgbClr val="AAB6D4"/>
        </a:accent5>
        <a:accent6>
          <a:srgbClr val="043C7E"/>
        </a:accent6>
        <a:hlink>
          <a:srgbClr val="023069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116DE4"/>
        </a:lt2>
        <a:accent1>
          <a:srgbClr val="235CAF"/>
        </a:accent1>
        <a:accent2>
          <a:srgbClr val="54A1EE"/>
        </a:accent2>
        <a:accent3>
          <a:srgbClr val="FFFFFF"/>
        </a:accent3>
        <a:accent4>
          <a:srgbClr val="404040"/>
        </a:accent4>
        <a:accent5>
          <a:srgbClr val="ACB5D4"/>
        </a:accent5>
        <a:accent6>
          <a:srgbClr val="4B91D8"/>
        </a:accent6>
        <a:hlink>
          <a:srgbClr val="1391E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246DD8"/>
        </a:lt2>
        <a:accent1>
          <a:srgbClr val="2FC5F1"/>
        </a:accent1>
        <a:accent2>
          <a:srgbClr val="218DEB"/>
        </a:accent2>
        <a:accent3>
          <a:srgbClr val="FFFFFF"/>
        </a:accent3>
        <a:accent4>
          <a:srgbClr val="404040"/>
        </a:accent4>
        <a:accent5>
          <a:srgbClr val="ADDFF7"/>
        </a:accent5>
        <a:accent6>
          <a:srgbClr val="1D7FD5"/>
        </a:accent6>
        <a:hlink>
          <a:srgbClr val="39A1EB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4377BA"/>
        </a:lt2>
        <a:accent1>
          <a:srgbClr val="5793D1"/>
        </a:accent1>
        <a:accent2>
          <a:srgbClr val="5FA2DB"/>
        </a:accent2>
        <a:accent3>
          <a:srgbClr val="FFFFFF"/>
        </a:accent3>
        <a:accent4>
          <a:srgbClr val="404040"/>
        </a:accent4>
        <a:accent5>
          <a:srgbClr val="B4C8E5"/>
        </a:accent5>
        <a:accent6>
          <a:srgbClr val="5592C6"/>
        </a:accent6>
        <a:hlink>
          <a:srgbClr val="68AEE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4377BA"/>
        </a:lt2>
        <a:accent1>
          <a:srgbClr val="5793D1"/>
        </a:accent1>
        <a:accent2>
          <a:srgbClr val="5FA2DB"/>
        </a:accent2>
        <a:accent3>
          <a:srgbClr val="FFFFFF"/>
        </a:accent3>
        <a:accent4>
          <a:srgbClr val="404040"/>
        </a:accent4>
        <a:accent5>
          <a:srgbClr val="B4C8E5"/>
        </a:accent5>
        <a:accent6>
          <a:srgbClr val="5592C6"/>
        </a:accent6>
        <a:hlink>
          <a:srgbClr val="A29AA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shestirenka</Template>
  <TotalTime>1147</TotalTime>
  <Words>145</Words>
  <Application>Microsoft Office PowerPoint</Application>
  <PresentationFormat>Экран (4:3)</PresentationFormat>
  <Paragraphs>19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9" baseType="lpstr">
      <vt:lpstr>Arial</vt:lpstr>
      <vt:lpstr>Microsoft Sans Serif</vt:lpstr>
      <vt:lpstr>Times New Roman</vt:lpstr>
      <vt:lpstr>shestirenka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Юра</dc:creator>
  <cp:lastModifiedBy>vlaso</cp:lastModifiedBy>
  <cp:revision>92</cp:revision>
  <dcterms:created xsi:type="dcterms:W3CDTF">2016-08-26T18:20:25Z</dcterms:created>
  <dcterms:modified xsi:type="dcterms:W3CDTF">2023-04-26T22:50:23Z</dcterms:modified>
</cp:coreProperties>
</file>